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33CCCC"/>
    <a:srgbClr val="66CC33"/>
    <a:srgbClr val="FF9933"/>
    <a:srgbClr val="FFCC0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49" autoAdjust="0"/>
  </p:normalViewPr>
  <p:slideViewPr>
    <p:cSldViewPr snapToGrid="0" snapToObjects="1">
      <p:cViewPr>
        <p:scale>
          <a:sx n="75" d="100"/>
          <a:sy n="75" d="100"/>
        </p:scale>
        <p:origin x="-872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3122-2465-5A4D-9F00-EF8651B7A752}" type="datetimeFigureOut">
              <a:rPr lang="en-US" smtClean="0"/>
              <a:t>2/7/19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DB2A-DA01-B144-B455-755DF60CD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536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3122-2465-5A4D-9F00-EF8651B7A752}" type="datetimeFigureOut">
              <a:rPr lang="en-US" smtClean="0"/>
              <a:t>2/7/19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DB2A-DA01-B144-B455-755DF60CD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66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3122-2465-5A4D-9F00-EF8651B7A752}" type="datetimeFigureOut">
              <a:rPr lang="en-US" smtClean="0"/>
              <a:t>2/7/19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DB2A-DA01-B144-B455-755DF60CD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54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3122-2465-5A4D-9F00-EF8651B7A752}" type="datetimeFigureOut">
              <a:rPr lang="en-US" smtClean="0"/>
              <a:t>2/7/19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DB2A-DA01-B144-B455-755DF60CD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342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3122-2465-5A4D-9F00-EF8651B7A752}" type="datetimeFigureOut">
              <a:rPr lang="en-US" smtClean="0"/>
              <a:t>2/7/19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DB2A-DA01-B144-B455-755DF60CD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207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3122-2465-5A4D-9F00-EF8651B7A752}" type="datetimeFigureOut">
              <a:rPr lang="en-US" smtClean="0"/>
              <a:t>2/7/19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DB2A-DA01-B144-B455-755DF60CD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23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3122-2465-5A4D-9F00-EF8651B7A752}" type="datetimeFigureOut">
              <a:rPr lang="en-US" smtClean="0"/>
              <a:t>2/7/19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DB2A-DA01-B144-B455-755DF60CD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507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3122-2465-5A4D-9F00-EF8651B7A752}" type="datetimeFigureOut">
              <a:rPr lang="en-US" smtClean="0"/>
              <a:t>2/7/19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DB2A-DA01-B144-B455-755DF60CD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0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3122-2465-5A4D-9F00-EF8651B7A752}" type="datetimeFigureOut">
              <a:rPr lang="en-US" smtClean="0"/>
              <a:t>2/7/19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DB2A-DA01-B144-B455-755DF60CD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53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3122-2465-5A4D-9F00-EF8651B7A752}" type="datetimeFigureOut">
              <a:rPr lang="en-US" smtClean="0"/>
              <a:t>2/7/19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DB2A-DA01-B144-B455-755DF60CD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523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23122-2465-5A4D-9F00-EF8651B7A752}" type="datetimeFigureOut">
              <a:rPr lang="en-US" smtClean="0"/>
              <a:t>2/7/19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4DB2A-DA01-B144-B455-755DF60CD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463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23122-2465-5A4D-9F00-EF8651B7A752}" type="datetimeFigureOut">
              <a:rPr lang="en-US" smtClean="0"/>
              <a:t>2/7/19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4DB2A-DA01-B144-B455-755DF60CDA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883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867" y="252306"/>
            <a:ext cx="1764792" cy="1188720"/>
          </a:xfrm>
          <a:prstGeom prst="rect">
            <a:avLst/>
          </a:prstGeom>
          <a:solidFill>
            <a:srgbClr val="FF66CC"/>
          </a:solidFill>
          <a:ln>
            <a:solidFill>
              <a:srgbClr val="FF66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0802" y="252306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93" y="438575"/>
            <a:ext cx="15098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Century Gothic"/>
                <a:cs typeface="Century Gothic"/>
              </a:rPr>
              <a:t>a</a:t>
            </a:r>
            <a:r>
              <a:rPr lang="en-US" sz="800" dirty="0" smtClean="0">
                <a:latin typeface="Century Gothic"/>
                <a:cs typeface="Century Gothic"/>
              </a:rPr>
              <a:t>                      </a:t>
            </a:r>
            <a:r>
              <a:rPr lang="en-US" sz="4000" dirty="0">
                <a:latin typeface="Century Gothic"/>
                <a:cs typeface="Century Gothic"/>
              </a:rPr>
              <a:t>b</a:t>
            </a:r>
          </a:p>
        </p:txBody>
      </p:sp>
      <p:sp>
        <p:nvSpPr>
          <p:cNvPr id="7" name="Rectangle 6"/>
          <p:cNvSpPr/>
          <p:nvPr/>
        </p:nvSpPr>
        <p:spPr>
          <a:xfrm>
            <a:off x="1866392" y="250616"/>
            <a:ext cx="1764792" cy="1188720"/>
          </a:xfrm>
          <a:prstGeom prst="rect">
            <a:avLst/>
          </a:prstGeom>
          <a:solidFill>
            <a:srgbClr val="FF9933"/>
          </a:solidFill>
          <a:ln>
            <a:solidFill>
              <a:srgbClr val="FF993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1883327" y="250616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007735" y="436885"/>
            <a:ext cx="14644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Century Gothic"/>
                <a:cs typeface="Century Gothic"/>
              </a:rPr>
              <a:t>c</a:t>
            </a:r>
            <a:r>
              <a:rPr lang="en-US" sz="800" dirty="0" smtClean="0">
                <a:latin typeface="Century Gothic"/>
                <a:cs typeface="Century Gothic"/>
              </a:rPr>
              <a:t>                     </a:t>
            </a:r>
            <a:r>
              <a:rPr lang="en-US" sz="4000" dirty="0">
                <a:latin typeface="Century Gothic"/>
                <a:cs typeface="Century Gothic"/>
              </a:rPr>
              <a:t>d</a:t>
            </a:r>
          </a:p>
        </p:txBody>
      </p:sp>
      <p:sp>
        <p:nvSpPr>
          <p:cNvPr id="10" name="Rectangle 9"/>
          <p:cNvSpPr/>
          <p:nvPr/>
        </p:nvSpPr>
        <p:spPr>
          <a:xfrm>
            <a:off x="3704380" y="253997"/>
            <a:ext cx="1764792" cy="1188720"/>
          </a:xfrm>
          <a:prstGeom prst="rect">
            <a:avLst/>
          </a:prstGeom>
          <a:solidFill>
            <a:srgbClr val="FFCC00"/>
          </a:solidFill>
          <a:ln>
            <a:solidFill>
              <a:srgbClr val="FFCC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3721315" y="253997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923217" y="440266"/>
            <a:ext cx="12755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Century Gothic"/>
                <a:cs typeface="Century Gothic"/>
              </a:rPr>
              <a:t>e</a:t>
            </a:r>
            <a:r>
              <a:rPr lang="en-US" sz="800" dirty="0" smtClean="0">
                <a:latin typeface="Century Gothic"/>
                <a:cs typeface="Century Gothic"/>
              </a:rPr>
              <a:t>                     </a:t>
            </a:r>
            <a:r>
              <a:rPr lang="en-US" sz="4000" dirty="0">
                <a:latin typeface="Century Gothic"/>
                <a:cs typeface="Century Gothic"/>
              </a:rPr>
              <a:t>f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536905" y="252307"/>
            <a:ext cx="1764792" cy="1188720"/>
          </a:xfrm>
          <a:prstGeom prst="rect">
            <a:avLst/>
          </a:prstGeom>
          <a:solidFill>
            <a:srgbClr val="66CC33"/>
          </a:solidFill>
          <a:ln>
            <a:solidFill>
              <a:srgbClr val="66CC3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5553840" y="252307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707830" y="438576"/>
            <a:ext cx="14391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Century Gothic"/>
                <a:cs typeface="Century Gothic"/>
              </a:rPr>
              <a:t>g</a:t>
            </a:r>
            <a:r>
              <a:rPr lang="en-US" sz="800" dirty="0" smtClean="0">
                <a:latin typeface="Century Gothic"/>
                <a:cs typeface="Century Gothic"/>
              </a:rPr>
              <a:t>                     </a:t>
            </a:r>
            <a:r>
              <a:rPr lang="en-US" sz="4000" dirty="0" smtClean="0">
                <a:latin typeface="Century Gothic"/>
                <a:cs typeface="Century Gothic"/>
              </a:rPr>
              <a:t>h</a:t>
            </a:r>
            <a:endParaRPr lang="en-US" sz="4000" dirty="0">
              <a:latin typeface="Century Gothic"/>
              <a:cs typeface="Century Gothic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3867" y="1540935"/>
            <a:ext cx="1764792" cy="1188720"/>
          </a:xfrm>
          <a:prstGeom prst="rect">
            <a:avLst/>
          </a:prstGeom>
          <a:solidFill>
            <a:srgbClr val="9966FF"/>
          </a:solidFill>
          <a:ln>
            <a:solidFill>
              <a:srgbClr val="99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Oval 16"/>
          <p:cNvSpPr/>
          <p:nvPr/>
        </p:nvSpPr>
        <p:spPr>
          <a:xfrm>
            <a:off x="50802" y="1540935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11092" y="1727204"/>
            <a:ext cx="12265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Century Gothic"/>
                <a:cs typeface="Century Gothic"/>
              </a:rPr>
              <a:t>k</a:t>
            </a:r>
            <a:r>
              <a:rPr lang="en-US" sz="800" dirty="0" smtClean="0">
                <a:latin typeface="Century Gothic"/>
                <a:cs typeface="Century Gothic"/>
              </a:rPr>
              <a:t>                        </a:t>
            </a:r>
            <a:r>
              <a:rPr lang="en-US" sz="4000" dirty="0">
                <a:latin typeface="Century Gothic"/>
                <a:cs typeface="Century Gothic"/>
              </a:rPr>
              <a:t>l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866392" y="1539245"/>
            <a:ext cx="1764792" cy="1188720"/>
          </a:xfrm>
          <a:prstGeom prst="rect">
            <a:avLst/>
          </a:prstGeom>
          <a:solidFill>
            <a:srgbClr val="FF66CC"/>
          </a:solidFill>
          <a:ln>
            <a:solidFill>
              <a:srgbClr val="FF66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1883327" y="1539245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969314" y="1725514"/>
            <a:ext cx="15751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Century Gothic"/>
                <a:cs typeface="Century Gothic"/>
              </a:rPr>
              <a:t>m</a:t>
            </a:r>
            <a:r>
              <a:rPr lang="en-US" sz="800" dirty="0" smtClean="0">
                <a:latin typeface="Century Gothic"/>
                <a:cs typeface="Century Gothic"/>
              </a:rPr>
              <a:t>                     </a:t>
            </a:r>
            <a:r>
              <a:rPr lang="en-US" sz="4000" dirty="0">
                <a:latin typeface="Century Gothic"/>
                <a:cs typeface="Century Gothic"/>
              </a:rPr>
              <a:t>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04380" y="1542626"/>
            <a:ext cx="1764792" cy="1188720"/>
          </a:xfrm>
          <a:prstGeom prst="rect">
            <a:avLst/>
          </a:prstGeom>
          <a:solidFill>
            <a:srgbClr val="FF9933"/>
          </a:solidFill>
          <a:ln>
            <a:solidFill>
              <a:srgbClr val="FF993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Oval 22"/>
          <p:cNvSpPr/>
          <p:nvPr/>
        </p:nvSpPr>
        <p:spPr>
          <a:xfrm>
            <a:off x="3721315" y="1542626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64135" y="1728895"/>
            <a:ext cx="14953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Century Gothic"/>
                <a:cs typeface="Century Gothic"/>
              </a:rPr>
              <a:t>o</a:t>
            </a:r>
            <a:r>
              <a:rPr lang="en-US" sz="800" dirty="0" smtClean="0">
                <a:latin typeface="Century Gothic"/>
                <a:cs typeface="Century Gothic"/>
              </a:rPr>
              <a:t>                      </a:t>
            </a:r>
            <a:r>
              <a:rPr lang="en-US" sz="4000" dirty="0">
                <a:latin typeface="Century Gothic"/>
                <a:cs typeface="Century Gothic"/>
              </a:rPr>
              <a:t>p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36905" y="1540936"/>
            <a:ext cx="1764792" cy="1188720"/>
          </a:xfrm>
          <a:prstGeom prst="rect">
            <a:avLst/>
          </a:prstGeom>
          <a:solidFill>
            <a:srgbClr val="FFCC00"/>
          </a:solidFill>
          <a:ln>
            <a:solidFill>
              <a:srgbClr val="FFCC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5553840" y="1540936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620610" y="1727205"/>
            <a:ext cx="15119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qu</a:t>
            </a:r>
            <a:r>
              <a:rPr lang="en-US" sz="800" dirty="0" smtClean="0">
                <a:latin typeface="Century Gothic"/>
                <a:cs typeface="Century Gothic"/>
              </a:rPr>
              <a:t>                  </a:t>
            </a:r>
            <a:r>
              <a:rPr lang="en-US" sz="4000" dirty="0">
                <a:latin typeface="Century Gothic"/>
                <a:cs typeface="Century Gothic"/>
              </a:rPr>
              <a:t>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33867" y="2826175"/>
            <a:ext cx="1764792" cy="1188720"/>
          </a:xfrm>
          <a:prstGeom prst="rect">
            <a:avLst/>
          </a:prstGeom>
          <a:solidFill>
            <a:srgbClr val="33CCCC"/>
          </a:solidFill>
          <a:ln>
            <a:solidFill>
              <a:srgbClr val="33CC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0802" y="2826175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187655" y="3012444"/>
            <a:ext cx="14056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u</a:t>
            </a:r>
            <a:r>
              <a:rPr lang="en-US" sz="800" dirty="0" smtClean="0">
                <a:latin typeface="Century Gothic"/>
                <a:cs typeface="Century Gothic"/>
              </a:rPr>
              <a:t>                      </a:t>
            </a:r>
            <a:r>
              <a:rPr lang="en-US" sz="4000" dirty="0">
                <a:latin typeface="Century Gothic"/>
                <a:cs typeface="Century Gothic"/>
              </a:rPr>
              <a:t>v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866392" y="2824485"/>
            <a:ext cx="1764792" cy="1188720"/>
          </a:xfrm>
          <a:prstGeom prst="rect">
            <a:avLst/>
          </a:prstGeom>
          <a:solidFill>
            <a:srgbClr val="9966FF"/>
          </a:solidFill>
          <a:ln>
            <a:solidFill>
              <a:srgbClr val="99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1883327" y="2824485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998916" y="3010754"/>
            <a:ext cx="14820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Century Gothic"/>
                <a:cs typeface="Century Gothic"/>
              </a:rPr>
              <a:t>w</a:t>
            </a:r>
            <a:r>
              <a:rPr lang="en-US" sz="800" dirty="0" smtClean="0">
                <a:latin typeface="Century Gothic"/>
                <a:cs typeface="Century Gothic"/>
              </a:rPr>
              <a:t>                      </a:t>
            </a:r>
            <a:r>
              <a:rPr lang="en-US" sz="4000" dirty="0">
                <a:latin typeface="Century Gothic"/>
                <a:cs typeface="Century Gothic"/>
              </a:rPr>
              <a:t>x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704380" y="2827866"/>
            <a:ext cx="1764792" cy="1188720"/>
          </a:xfrm>
          <a:prstGeom prst="rect">
            <a:avLst/>
          </a:prstGeom>
          <a:solidFill>
            <a:srgbClr val="FF66CC"/>
          </a:solidFill>
          <a:ln>
            <a:solidFill>
              <a:srgbClr val="FF66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3721315" y="2827866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929429" y="3014135"/>
            <a:ext cx="13308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Century Gothic"/>
                <a:cs typeface="Century Gothic"/>
              </a:rPr>
              <a:t>y</a:t>
            </a:r>
            <a:r>
              <a:rPr lang="en-US" sz="800" dirty="0" smtClean="0">
                <a:latin typeface="Century Gothic"/>
                <a:cs typeface="Century Gothic"/>
              </a:rPr>
              <a:t>                       </a:t>
            </a:r>
            <a:r>
              <a:rPr lang="en-US" sz="4000" dirty="0">
                <a:latin typeface="Century Gothic"/>
                <a:cs typeface="Century Gothic"/>
              </a:rPr>
              <a:t>z</a:t>
            </a:r>
          </a:p>
        </p:txBody>
      </p:sp>
      <p:sp>
        <p:nvSpPr>
          <p:cNvPr id="37" name="Rectangle 36"/>
          <p:cNvSpPr/>
          <p:nvPr/>
        </p:nvSpPr>
        <p:spPr>
          <a:xfrm>
            <a:off x="5536905" y="2826176"/>
            <a:ext cx="1764792" cy="1188720"/>
          </a:xfrm>
          <a:prstGeom prst="rect">
            <a:avLst/>
          </a:prstGeom>
          <a:solidFill>
            <a:srgbClr val="FF9933"/>
          </a:solidFill>
          <a:ln>
            <a:solidFill>
              <a:srgbClr val="FF993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5553840" y="2826176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5600500" y="3012445"/>
            <a:ext cx="16537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sh</a:t>
            </a:r>
            <a:r>
              <a:rPr lang="en-US" sz="800" dirty="0" smtClean="0">
                <a:latin typeface="Century Gothic"/>
                <a:cs typeface="Century Gothic"/>
              </a:rPr>
              <a:t>           </a:t>
            </a:r>
            <a:r>
              <a:rPr lang="en-US" sz="4000" dirty="0" smtClean="0">
                <a:latin typeface="Century Gothic"/>
                <a:cs typeface="Century Gothic"/>
              </a:rPr>
              <a:t>ch</a:t>
            </a:r>
            <a:endParaRPr lang="en-US" sz="4000" dirty="0">
              <a:latin typeface="Century Gothic"/>
              <a:cs typeface="Century Gothic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867" y="4114804"/>
            <a:ext cx="1764792" cy="1188720"/>
          </a:xfrm>
          <a:prstGeom prst="rect">
            <a:avLst/>
          </a:prstGeom>
          <a:solidFill>
            <a:srgbClr val="66CC33"/>
          </a:solidFill>
          <a:ln>
            <a:solidFill>
              <a:srgbClr val="66CC3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Oval 40"/>
          <p:cNvSpPr/>
          <p:nvPr/>
        </p:nvSpPr>
        <p:spPr>
          <a:xfrm>
            <a:off x="50802" y="4114804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51148" y="4301073"/>
            <a:ext cx="17463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ph</a:t>
            </a:r>
            <a:r>
              <a:rPr lang="en-US" sz="800" dirty="0" smtClean="0">
                <a:latin typeface="Century Gothic"/>
                <a:cs typeface="Century Gothic"/>
              </a:rPr>
              <a:t>        </a:t>
            </a:r>
            <a:r>
              <a:rPr lang="en-US" sz="4000" dirty="0" smtClean="0">
                <a:latin typeface="Century Gothic"/>
                <a:cs typeface="Century Gothic"/>
              </a:rPr>
              <a:t>oo</a:t>
            </a:r>
            <a:endParaRPr lang="en-US" sz="4000" dirty="0">
              <a:latin typeface="Century Gothic"/>
              <a:cs typeface="Century Gothic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866392" y="4113114"/>
            <a:ext cx="1764792" cy="1188720"/>
          </a:xfrm>
          <a:prstGeom prst="rect">
            <a:avLst/>
          </a:prstGeom>
          <a:solidFill>
            <a:srgbClr val="33CCCC"/>
          </a:solidFill>
          <a:ln>
            <a:solidFill>
              <a:srgbClr val="33CC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4" name="Oval 43"/>
          <p:cNvSpPr/>
          <p:nvPr/>
        </p:nvSpPr>
        <p:spPr>
          <a:xfrm>
            <a:off x="1883327" y="4113114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1906793" y="4299383"/>
            <a:ext cx="16324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ay</a:t>
            </a:r>
            <a:r>
              <a:rPr lang="en-US" sz="800" dirty="0" smtClean="0">
                <a:latin typeface="Century Gothic"/>
                <a:cs typeface="Century Gothic"/>
              </a:rPr>
              <a:t>             </a:t>
            </a:r>
            <a:r>
              <a:rPr lang="en-US" sz="4000" dirty="0" smtClean="0">
                <a:latin typeface="Century Gothic"/>
                <a:cs typeface="Century Gothic"/>
              </a:rPr>
              <a:t>ai</a:t>
            </a:r>
            <a:endParaRPr lang="en-US" sz="4000" dirty="0">
              <a:latin typeface="Century Gothic"/>
              <a:cs typeface="Century Gothic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704380" y="4116495"/>
            <a:ext cx="1764792" cy="1188720"/>
          </a:xfrm>
          <a:prstGeom prst="rect">
            <a:avLst/>
          </a:prstGeom>
          <a:solidFill>
            <a:srgbClr val="9966FF"/>
          </a:solidFill>
          <a:ln>
            <a:solidFill>
              <a:srgbClr val="99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Oval 46"/>
          <p:cNvSpPr/>
          <p:nvPr/>
        </p:nvSpPr>
        <p:spPr>
          <a:xfrm>
            <a:off x="3721315" y="4116495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3713647" y="4302764"/>
            <a:ext cx="176242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ee</a:t>
            </a:r>
            <a:r>
              <a:rPr lang="en-US" sz="800" dirty="0" smtClean="0">
                <a:latin typeface="Century Gothic"/>
                <a:cs typeface="Century Gothic"/>
              </a:rPr>
              <a:t>        </a:t>
            </a:r>
            <a:r>
              <a:rPr lang="en-US" sz="4000" dirty="0" smtClean="0">
                <a:latin typeface="Century Gothic"/>
                <a:cs typeface="Century Gothic"/>
              </a:rPr>
              <a:t>ea</a:t>
            </a:r>
            <a:endParaRPr lang="en-US" sz="4000" dirty="0">
              <a:latin typeface="Century Gothic"/>
              <a:cs typeface="Century Gothic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5536905" y="4114805"/>
            <a:ext cx="1764792" cy="1188720"/>
          </a:xfrm>
          <a:prstGeom prst="rect">
            <a:avLst/>
          </a:prstGeom>
          <a:solidFill>
            <a:srgbClr val="FF66CC"/>
          </a:solidFill>
          <a:ln>
            <a:solidFill>
              <a:srgbClr val="FF66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0" name="Oval 49"/>
          <p:cNvSpPr/>
          <p:nvPr/>
        </p:nvSpPr>
        <p:spPr>
          <a:xfrm>
            <a:off x="5553840" y="4114805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1" name="TextBox 50"/>
          <p:cNvSpPr txBox="1"/>
          <p:nvPr/>
        </p:nvSpPr>
        <p:spPr>
          <a:xfrm>
            <a:off x="5497206" y="4301074"/>
            <a:ext cx="186035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ow</a:t>
            </a:r>
            <a:r>
              <a:rPr lang="en-US" sz="800" dirty="0" smtClean="0">
                <a:latin typeface="Century Gothic"/>
                <a:cs typeface="Century Gothic"/>
              </a:rPr>
              <a:t>        </a:t>
            </a:r>
            <a:r>
              <a:rPr lang="en-US" sz="4000" dirty="0" smtClean="0">
                <a:latin typeface="Century Gothic"/>
                <a:cs typeface="Century Gothic"/>
              </a:rPr>
              <a:t>oa</a:t>
            </a:r>
            <a:endParaRPr lang="en-US" sz="4000" dirty="0">
              <a:latin typeface="Century Gothic"/>
              <a:cs typeface="Century Gothic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33867" y="5403433"/>
            <a:ext cx="1764792" cy="1188720"/>
          </a:xfrm>
          <a:prstGeom prst="rect">
            <a:avLst/>
          </a:prstGeom>
          <a:solidFill>
            <a:srgbClr val="FFCC00"/>
          </a:solidFill>
          <a:ln>
            <a:solidFill>
              <a:srgbClr val="FFCC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Oval 52"/>
          <p:cNvSpPr/>
          <p:nvPr/>
        </p:nvSpPr>
        <p:spPr>
          <a:xfrm>
            <a:off x="50802" y="5403433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74592" y="5589702"/>
            <a:ext cx="16317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oy</a:t>
            </a:r>
            <a:r>
              <a:rPr lang="en-US" sz="800" dirty="0" smtClean="0">
                <a:latin typeface="Century Gothic"/>
                <a:cs typeface="Century Gothic"/>
              </a:rPr>
              <a:t>              </a:t>
            </a:r>
            <a:r>
              <a:rPr lang="en-US" sz="4000" dirty="0" smtClean="0">
                <a:latin typeface="Century Gothic"/>
                <a:cs typeface="Century Gothic"/>
              </a:rPr>
              <a:t>oi</a:t>
            </a:r>
            <a:endParaRPr lang="en-US" sz="4000" dirty="0">
              <a:latin typeface="Century Gothic"/>
              <a:cs typeface="Century Gothic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1866392" y="5401743"/>
            <a:ext cx="1764792" cy="1188720"/>
          </a:xfrm>
          <a:prstGeom prst="rect">
            <a:avLst/>
          </a:prstGeom>
          <a:solidFill>
            <a:srgbClr val="66CC33"/>
          </a:solidFill>
          <a:ln>
            <a:solidFill>
              <a:srgbClr val="66CC3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6" name="Oval 55"/>
          <p:cNvSpPr/>
          <p:nvPr/>
        </p:nvSpPr>
        <p:spPr>
          <a:xfrm>
            <a:off x="1883327" y="5401743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TextBox 56"/>
          <p:cNvSpPr txBox="1"/>
          <p:nvPr/>
        </p:nvSpPr>
        <p:spPr>
          <a:xfrm>
            <a:off x="1846730" y="5588012"/>
            <a:ext cx="182028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ou</a:t>
            </a:r>
            <a:r>
              <a:rPr lang="en-US" sz="800" dirty="0" smtClean="0">
                <a:latin typeface="Century Gothic"/>
                <a:cs typeface="Century Gothic"/>
              </a:rPr>
              <a:t>        </a:t>
            </a:r>
            <a:r>
              <a:rPr lang="en-US" sz="4000" dirty="0" smtClean="0">
                <a:latin typeface="Century Gothic"/>
                <a:cs typeface="Century Gothic"/>
              </a:rPr>
              <a:t>ing</a:t>
            </a:r>
            <a:endParaRPr lang="en-US" sz="4000" dirty="0">
              <a:latin typeface="Century Gothic"/>
              <a:cs typeface="Century Gothic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704380" y="5405124"/>
            <a:ext cx="1764792" cy="1188720"/>
          </a:xfrm>
          <a:prstGeom prst="rect">
            <a:avLst/>
          </a:prstGeom>
          <a:solidFill>
            <a:srgbClr val="33CCCC"/>
          </a:solidFill>
          <a:ln>
            <a:solidFill>
              <a:srgbClr val="33CC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9" name="Oval 58"/>
          <p:cNvSpPr/>
          <p:nvPr/>
        </p:nvSpPr>
        <p:spPr>
          <a:xfrm>
            <a:off x="3721315" y="5405124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3754626" y="5591393"/>
            <a:ext cx="1646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or</a:t>
            </a:r>
            <a:r>
              <a:rPr lang="en-US" sz="800" dirty="0" smtClean="0">
                <a:latin typeface="Century Gothic"/>
                <a:cs typeface="Century Gothic"/>
              </a:rPr>
              <a:t>                 </a:t>
            </a:r>
            <a:r>
              <a:rPr lang="en-US" sz="4000" dirty="0" smtClean="0">
                <a:latin typeface="Century Gothic"/>
                <a:cs typeface="Century Gothic"/>
              </a:rPr>
              <a:t>er</a:t>
            </a:r>
            <a:endParaRPr lang="en-US" sz="4000" dirty="0">
              <a:latin typeface="Century Gothic"/>
              <a:cs typeface="Century Gothic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36905" y="5403434"/>
            <a:ext cx="1764792" cy="1188720"/>
          </a:xfrm>
          <a:prstGeom prst="rect">
            <a:avLst/>
          </a:prstGeom>
          <a:solidFill>
            <a:srgbClr val="9966FF"/>
          </a:solidFill>
          <a:ln>
            <a:solidFill>
              <a:srgbClr val="99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2" name="Oval 61"/>
          <p:cNvSpPr/>
          <p:nvPr/>
        </p:nvSpPr>
        <p:spPr>
          <a:xfrm>
            <a:off x="5553840" y="5403434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5627200" y="5589703"/>
            <a:ext cx="153264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Century Gothic"/>
                <a:cs typeface="Century Gothic"/>
              </a:rPr>
              <a:t>u</a:t>
            </a:r>
            <a:r>
              <a:rPr lang="en-US" sz="4000" dirty="0" smtClean="0">
                <a:latin typeface="Century Gothic"/>
                <a:cs typeface="Century Gothic"/>
              </a:rPr>
              <a:t>r</a:t>
            </a:r>
            <a:r>
              <a:rPr lang="en-US" sz="800" dirty="0" smtClean="0">
                <a:latin typeface="Century Gothic"/>
                <a:cs typeface="Century Gothic"/>
              </a:rPr>
              <a:t>                      </a:t>
            </a:r>
            <a:r>
              <a:rPr lang="en-US" sz="4000" dirty="0">
                <a:latin typeface="Century Gothic"/>
                <a:cs typeface="Century Gothic"/>
              </a:rPr>
              <a:t>i</a:t>
            </a:r>
            <a:r>
              <a:rPr lang="en-US" sz="4000" dirty="0" smtClean="0">
                <a:latin typeface="Century Gothic"/>
                <a:cs typeface="Century Gothic"/>
              </a:rPr>
              <a:t>r</a:t>
            </a:r>
            <a:endParaRPr lang="en-US" sz="4000" dirty="0">
              <a:latin typeface="Century Gothic"/>
              <a:cs typeface="Century Gothic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7357188" y="252307"/>
            <a:ext cx="1764792" cy="1188720"/>
          </a:xfrm>
          <a:prstGeom prst="rect">
            <a:avLst/>
          </a:prstGeom>
          <a:solidFill>
            <a:srgbClr val="33CCCC"/>
          </a:solidFill>
          <a:ln>
            <a:solidFill>
              <a:srgbClr val="33CC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Oval 64"/>
          <p:cNvSpPr/>
          <p:nvPr/>
        </p:nvSpPr>
        <p:spPr>
          <a:xfrm>
            <a:off x="7374123" y="252307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6" name="TextBox 65"/>
          <p:cNvSpPr txBox="1"/>
          <p:nvPr/>
        </p:nvSpPr>
        <p:spPr>
          <a:xfrm>
            <a:off x="7668453" y="438576"/>
            <a:ext cx="11584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Century Gothic"/>
                <a:cs typeface="Century Gothic"/>
              </a:rPr>
              <a:t>i</a:t>
            </a:r>
            <a:r>
              <a:rPr lang="en-US" sz="800" dirty="0" smtClean="0">
                <a:latin typeface="Century Gothic"/>
                <a:cs typeface="Century Gothic"/>
              </a:rPr>
              <a:t>                           </a:t>
            </a:r>
            <a:r>
              <a:rPr lang="en-US" sz="4000" dirty="0">
                <a:latin typeface="Century Gothic"/>
                <a:cs typeface="Century Gothic"/>
              </a:rPr>
              <a:t>j</a:t>
            </a:r>
          </a:p>
        </p:txBody>
      </p:sp>
      <p:sp>
        <p:nvSpPr>
          <p:cNvPr id="67" name="Rectangle 66"/>
          <p:cNvSpPr/>
          <p:nvPr/>
        </p:nvSpPr>
        <p:spPr>
          <a:xfrm>
            <a:off x="7357188" y="1540936"/>
            <a:ext cx="1764792" cy="1188720"/>
          </a:xfrm>
          <a:prstGeom prst="rect">
            <a:avLst/>
          </a:prstGeom>
          <a:solidFill>
            <a:srgbClr val="66CC33"/>
          </a:solidFill>
          <a:ln>
            <a:solidFill>
              <a:srgbClr val="66CC3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8" name="Oval 67"/>
          <p:cNvSpPr/>
          <p:nvPr/>
        </p:nvSpPr>
        <p:spPr>
          <a:xfrm>
            <a:off x="7374123" y="1540936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7642228" y="1727205"/>
            <a:ext cx="12108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Century Gothic"/>
                <a:cs typeface="Century Gothic"/>
              </a:rPr>
              <a:t>s</a:t>
            </a:r>
            <a:r>
              <a:rPr lang="en-US" sz="800" dirty="0" smtClean="0">
                <a:latin typeface="Century Gothic"/>
                <a:cs typeface="Century Gothic"/>
              </a:rPr>
              <a:t>                       </a:t>
            </a:r>
            <a:r>
              <a:rPr lang="en-US" sz="4000" dirty="0">
                <a:latin typeface="Century Gothic"/>
                <a:cs typeface="Century Gothic"/>
              </a:rPr>
              <a:t>t</a:t>
            </a:r>
          </a:p>
        </p:txBody>
      </p:sp>
      <p:sp>
        <p:nvSpPr>
          <p:cNvPr id="70" name="Rectangle 69"/>
          <p:cNvSpPr/>
          <p:nvPr/>
        </p:nvSpPr>
        <p:spPr>
          <a:xfrm>
            <a:off x="7357188" y="2826176"/>
            <a:ext cx="1764792" cy="1188720"/>
          </a:xfrm>
          <a:prstGeom prst="rect">
            <a:avLst/>
          </a:prstGeom>
          <a:solidFill>
            <a:srgbClr val="FFCC00"/>
          </a:solidFill>
          <a:ln>
            <a:solidFill>
              <a:srgbClr val="FFCC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Oval 70"/>
          <p:cNvSpPr/>
          <p:nvPr/>
        </p:nvSpPr>
        <p:spPr>
          <a:xfrm>
            <a:off x="7374123" y="2826176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2" name="TextBox 71"/>
          <p:cNvSpPr txBox="1"/>
          <p:nvPr/>
        </p:nvSpPr>
        <p:spPr>
          <a:xfrm>
            <a:off x="7386218" y="3012445"/>
            <a:ext cx="17228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th</a:t>
            </a:r>
            <a:r>
              <a:rPr lang="en-US" sz="800" dirty="0" smtClean="0">
                <a:latin typeface="Century Gothic"/>
                <a:cs typeface="Century Gothic"/>
              </a:rPr>
              <a:t>           </a:t>
            </a:r>
            <a:r>
              <a:rPr lang="en-US" sz="4000" dirty="0" smtClean="0">
                <a:latin typeface="Century Gothic"/>
                <a:cs typeface="Century Gothic"/>
              </a:rPr>
              <a:t>wh</a:t>
            </a:r>
            <a:endParaRPr lang="en-US" sz="4000" dirty="0">
              <a:latin typeface="Century Gothic"/>
              <a:cs typeface="Century Gothic"/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7357188" y="4114805"/>
            <a:ext cx="1764792" cy="1188720"/>
          </a:xfrm>
          <a:prstGeom prst="rect">
            <a:avLst/>
          </a:prstGeom>
          <a:solidFill>
            <a:srgbClr val="FF9933"/>
          </a:solidFill>
          <a:ln>
            <a:solidFill>
              <a:srgbClr val="FF9933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Oval 73"/>
          <p:cNvSpPr/>
          <p:nvPr/>
        </p:nvSpPr>
        <p:spPr>
          <a:xfrm>
            <a:off x="7374123" y="4114805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7322248" y="4301074"/>
            <a:ext cx="18508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 smtClean="0">
                <a:latin typeface="Century Gothic"/>
                <a:cs typeface="Century Gothic"/>
              </a:rPr>
              <a:t>aw</a:t>
            </a:r>
            <a:r>
              <a:rPr lang="en-US" sz="800" dirty="0" smtClean="0">
                <a:latin typeface="Century Gothic"/>
                <a:cs typeface="Century Gothic"/>
              </a:rPr>
              <a:t>        </a:t>
            </a:r>
            <a:r>
              <a:rPr lang="en-US" sz="4000" dirty="0" smtClean="0">
                <a:latin typeface="Century Gothic"/>
                <a:cs typeface="Century Gothic"/>
              </a:rPr>
              <a:t>au</a:t>
            </a:r>
            <a:endParaRPr lang="en-US" sz="4000" dirty="0">
              <a:latin typeface="Century Gothic"/>
              <a:cs typeface="Century Gothic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7357188" y="5403434"/>
            <a:ext cx="1764792" cy="1188720"/>
          </a:xfrm>
          <a:prstGeom prst="rect">
            <a:avLst/>
          </a:prstGeom>
          <a:solidFill>
            <a:srgbClr val="FF66CC"/>
          </a:solidFill>
          <a:ln>
            <a:solidFill>
              <a:srgbClr val="FF66CC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Oval 76"/>
          <p:cNvSpPr/>
          <p:nvPr/>
        </p:nvSpPr>
        <p:spPr>
          <a:xfrm>
            <a:off x="7374123" y="5403434"/>
            <a:ext cx="1730924" cy="118871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8" name="TextBox 77"/>
          <p:cNvSpPr txBox="1"/>
          <p:nvPr/>
        </p:nvSpPr>
        <p:spPr>
          <a:xfrm>
            <a:off x="7309627" y="5589703"/>
            <a:ext cx="187608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dirty="0">
                <a:latin typeface="Century Gothic"/>
                <a:cs typeface="Century Gothic"/>
              </a:rPr>
              <a:t>a</a:t>
            </a:r>
            <a:r>
              <a:rPr lang="en-US" sz="4000" dirty="0" smtClean="0">
                <a:latin typeface="Century Gothic"/>
                <a:cs typeface="Century Gothic"/>
              </a:rPr>
              <a:t>r</a:t>
            </a:r>
            <a:r>
              <a:rPr lang="en-US" sz="800" dirty="0" smtClean="0">
                <a:latin typeface="Century Gothic"/>
                <a:cs typeface="Century Gothic"/>
              </a:rPr>
              <a:t>             </a:t>
            </a:r>
            <a:r>
              <a:rPr lang="en-US" sz="4000" dirty="0" smtClean="0">
                <a:latin typeface="Century Gothic"/>
                <a:cs typeface="Century Gothic"/>
              </a:rPr>
              <a:t>igh</a:t>
            </a:r>
            <a:endParaRPr lang="en-US" sz="4000" dirty="0">
              <a:latin typeface="Century Gothic"/>
              <a:cs typeface="Century Gothic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80701" y="6644644"/>
            <a:ext cx="15632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>
                <a:latin typeface="Century Gothic"/>
                <a:cs typeface="Century Gothic"/>
              </a:rPr>
              <a:t>Julie Webb </a:t>
            </a:r>
            <a:r>
              <a:rPr lang="en-US" sz="800" b="1" dirty="0">
                <a:latin typeface="Century Gothic"/>
                <a:cs typeface="Century Gothic"/>
              </a:rPr>
              <a:t>©</a:t>
            </a:r>
            <a:r>
              <a:rPr lang="en-US" sz="800" dirty="0" smtClean="0">
                <a:latin typeface="Century Gothic"/>
                <a:cs typeface="Century Gothic"/>
              </a:rPr>
              <a:t>LitCentric.com</a:t>
            </a:r>
            <a:endParaRPr lang="en-US" sz="800" dirty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569428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54</Words>
  <Application>Microsoft Macintosh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Webb</dc:creator>
  <cp:lastModifiedBy>Julie Webb</cp:lastModifiedBy>
  <cp:revision>9</cp:revision>
  <dcterms:created xsi:type="dcterms:W3CDTF">2018-12-05T00:11:34Z</dcterms:created>
  <dcterms:modified xsi:type="dcterms:W3CDTF">2019-02-07T23:15:09Z</dcterms:modified>
</cp:coreProperties>
</file>